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545c335f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545c335f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545c335f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545c335f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545c335f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545c335f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545c335f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545c335f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545c335f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545c335f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545c335f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545c335f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545c335f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545c335f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545c335f0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545c335f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545c335f0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545c335f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545c335f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545c335f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545c335f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545c335f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545c335f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545c335f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545c335f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545c335f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545c335f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545c335f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545c335f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545c335f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545c335f0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545c335f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545c335f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545c335f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Relationship Id="rId4" Type="http://schemas.openxmlformats.org/officeDocument/2006/relationships/image" Target="../media/image6.gif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gif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3" cy="60811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403950" y="3063800"/>
            <a:ext cx="7643700" cy="136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Modelling the Dusty Spiral Nebulae of Binary </a:t>
            </a:r>
            <a:r>
              <a:rPr lang="en" sz="3080"/>
              <a:t>Wolf-Rayet Stars</a:t>
            </a:r>
            <a:endParaRPr sz="308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03950" y="4429700"/>
            <a:ext cx="3843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White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_wr104_6ep_OPT" id="133" name="Google Shape;133;p22"/>
          <p:cNvPicPr preferRelativeResize="0"/>
          <p:nvPr/>
        </p:nvPicPr>
        <p:blipFill rotWithShape="1">
          <a:blip r:embed="rId3">
            <a:alphaModFix/>
          </a:blip>
          <a:srcRect b="4988" l="0" r="0" t="0"/>
          <a:stretch/>
        </p:blipFill>
        <p:spPr>
          <a:xfrm>
            <a:off x="224147" y="1228951"/>
            <a:ext cx="2825715" cy="2684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_wr98a_OPT" id="134" name="Google Shape;134;p22"/>
          <p:cNvPicPr preferRelativeResize="0"/>
          <p:nvPr/>
        </p:nvPicPr>
        <p:blipFill rotWithShape="1">
          <a:blip r:embed="rId4">
            <a:alphaModFix/>
          </a:blip>
          <a:srcRect b="4988" l="0" r="0" t="0"/>
          <a:stretch/>
        </p:blipFill>
        <p:spPr>
          <a:xfrm>
            <a:off x="3041444" y="1228951"/>
            <a:ext cx="2825722" cy="268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5">
            <a:alphaModFix/>
          </a:blip>
          <a:srcRect b="2276" l="0" r="0" t="0"/>
          <a:stretch/>
        </p:blipFill>
        <p:spPr>
          <a:xfrm>
            <a:off x="5858755" y="1229762"/>
            <a:ext cx="3061092" cy="26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224147" y="3464210"/>
            <a:ext cx="45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WR104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067201" y="3464210"/>
            <a:ext cx="45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WR98a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5867162" y="3464202"/>
            <a:ext cx="30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WR112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0" y="4789500"/>
            <a:ext cx="286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Credit: Tuthill et al. &amp; Lau et al.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63" y="562300"/>
            <a:ext cx="401887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300" y="152400"/>
            <a:ext cx="52153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425" y="152400"/>
            <a:ext cx="42571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10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‘Apep’ – the Egyptian god of chaos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525" y="755500"/>
            <a:ext cx="4026926" cy="402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2558525" y="4743275"/>
            <a:ext cx="202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Credit: </a:t>
            </a:r>
            <a:r>
              <a:rPr lang="en" sz="1100">
                <a:solidFill>
                  <a:srgbClr val="999999"/>
                </a:solidFill>
              </a:rPr>
              <a:t>ESO/Callingham et al.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10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‘Apep’ – the Egyptian god of chaos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25" y="714775"/>
            <a:ext cx="4157338" cy="41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63" y="0"/>
            <a:ext cx="72476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1009200" y="44400"/>
            <a:ext cx="67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**Image is embargoed! Please do not photograph or share**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sp>
        <p:nvSpPr>
          <p:cNvPr id="184" name="Google Shape;184;p30"/>
          <p:cNvSpPr txBox="1"/>
          <p:nvPr>
            <p:ph idx="1" type="subTitle"/>
          </p:nvPr>
        </p:nvSpPr>
        <p:spPr>
          <a:xfrm>
            <a:off x="34535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826525"/>
            <a:ext cx="3896576" cy="38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033825" y="333925"/>
            <a:ext cx="124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Sun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708950" y="4723100"/>
            <a:ext cx="109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Credit: NASA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0"/>
            <a:ext cx="77182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033875" y="333925"/>
            <a:ext cx="461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Sun (in roughly 4 billion years)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08950" y="4723100"/>
            <a:ext cx="159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Credit: </a:t>
            </a:r>
            <a:r>
              <a:rPr lang="en" sz="1100">
                <a:solidFill>
                  <a:srgbClr val="999999"/>
                </a:solidFill>
              </a:rPr>
              <a:t>ESO/L Calçada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826525"/>
            <a:ext cx="3896576" cy="38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2033825" y="333925"/>
            <a:ext cx="124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Sun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708950" y="4723100"/>
            <a:ext cx="109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Credit: NASA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826525"/>
            <a:ext cx="3896576" cy="38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33838" y="333925"/>
            <a:ext cx="124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Sun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537" y="1074912"/>
            <a:ext cx="3399825" cy="33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801712" y="333925"/>
            <a:ext cx="202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Wolf-Rayet Star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708950" y="4723100"/>
            <a:ext cx="185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Credit: NASA/JPL-Caltech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826525"/>
            <a:ext cx="3896576" cy="38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033838" y="333925"/>
            <a:ext cx="124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Sun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537" y="1074912"/>
            <a:ext cx="3399825" cy="33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801712" y="333925"/>
            <a:ext cx="202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Wolf-Rayet Star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63" y="826525"/>
            <a:ext cx="3896575" cy="38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8287" y="923988"/>
            <a:ext cx="3850326" cy="37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826525"/>
            <a:ext cx="3896576" cy="38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033838" y="333925"/>
            <a:ext cx="124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Sun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537" y="1074912"/>
            <a:ext cx="3399825" cy="33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801712" y="333925"/>
            <a:ext cx="202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Wolf-Rayet Star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708950" y="4723100"/>
            <a:ext cx="185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Credit: NASA/JPL-Caltech</a:t>
            </a:r>
            <a:endParaRPr sz="1100">
              <a:solidFill>
                <a:srgbClr val="999999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50" y="826525"/>
            <a:ext cx="3896575" cy="38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826525"/>
            <a:ext cx="3896576" cy="38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2033838" y="333925"/>
            <a:ext cx="124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Sun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537" y="1074912"/>
            <a:ext cx="3399825" cy="33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5801712" y="333925"/>
            <a:ext cx="202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Wolf-Rayet Star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708950" y="4723100"/>
            <a:ext cx="185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Credit: NASA</a:t>
            </a:r>
            <a:endParaRPr sz="1100">
              <a:solidFill>
                <a:srgbClr val="999999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50" y="826525"/>
            <a:ext cx="3896575" cy="38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8287" y="923988"/>
            <a:ext cx="3850326" cy="37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826525"/>
            <a:ext cx="3896576" cy="38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2033838" y="333925"/>
            <a:ext cx="124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Sun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537" y="1074912"/>
            <a:ext cx="3399825" cy="33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801712" y="333925"/>
            <a:ext cx="202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Wolf-Rayet Star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(WR124)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708950" y="4723100"/>
            <a:ext cx="185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Credit: NASA/ESA</a:t>
            </a:r>
            <a:endParaRPr sz="1100">
              <a:solidFill>
                <a:srgbClr val="999999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575" y="1050425"/>
            <a:ext cx="4109724" cy="34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950" y="826522"/>
            <a:ext cx="3881588" cy="389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